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8" r:id="rId3"/>
    <p:sldId id="286" r:id="rId4"/>
    <p:sldId id="287" r:id="rId5"/>
    <p:sldId id="285" r:id="rId6"/>
    <p:sldId id="262" r:id="rId7"/>
    <p:sldId id="261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8" r:id="rId21"/>
    <p:sldId id="289" r:id="rId22"/>
    <p:sldId id="290" r:id="rId23"/>
    <p:sldId id="291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20" r:id="rId32"/>
    <p:sldId id="321" r:id="rId33"/>
    <p:sldId id="322" r:id="rId34"/>
    <p:sldId id="324" r:id="rId35"/>
    <p:sldId id="326" r:id="rId36"/>
    <p:sldId id="327" r:id="rId37"/>
    <p:sldId id="328" r:id="rId38"/>
    <p:sldId id="331" r:id="rId39"/>
    <p:sldId id="332" r:id="rId40"/>
    <p:sldId id="333" r:id="rId41"/>
    <p:sldId id="334" r:id="rId42"/>
    <p:sldId id="340" r:id="rId43"/>
    <p:sldId id="341" r:id="rId44"/>
    <p:sldId id="335" r:id="rId45"/>
    <p:sldId id="336" r:id="rId46"/>
    <p:sldId id="283" r:id="rId47"/>
    <p:sldId id="342" r:id="rId48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3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17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977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716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360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474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198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38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4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353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13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12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08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colady.ru/wp-content/uploads/2014/03/cherno_belye_kartinki_dlya_novorozhdennyx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Департамент образования и науки Курганской области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ГБУ «Центр помощи детям»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Создание домашней среды </a:t>
            </a:r>
          </a:p>
          <a:p>
            <a:pPr marL="0" indent="0" algn="ctr">
              <a:buNone/>
            </a:pP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ля ребёнка от 0 до 3 лет</a:t>
            </a:r>
          </a:p>
          <a:p>
            <a:pPr marL="0" indent="0" algn="ctr">
              <a:buNone/>
            </a:pPr>
            <a:endParaRPr lang="ru-RU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Галёса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Н.В. -  педагог-психолог </a:t>
            </a:r>
          </a:p>
          <a:p>
            <a:pPr marL="0" indent="0" algn="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ентра ранней комплексной помощи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9" descr="C:\Users\Public\Documents\эмбл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396"/>
            <a:ext cx="1368151" cy="129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33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2362274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Зона ухода (от 0 до 12 месяцев)</a:t>
            </a:r>
            <a:b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Зона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ухода совмещает в себе три зоны: переодевания, мытья и туалет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Зона переодевания 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7" y="2996952"/>
            <a:ext cx="3600399" cy="3456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852936"/>
            <a:ext cx="3744416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36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для </a:t>
            </a: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купания</a:t>
            </a:r>
            <a:b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286" t="3825" r="17811" b="3960"/>
          <a:stretch/>
        </p:blipFill>
        <p:spPr>
          <a:xfrm>
            <a:off x="457200" y="1196752"/>
            <a:ext cx="3663440" cy="46085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17638"/>
            <a:ext cx="3951472" cy="424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8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7862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8 - 9 месяцев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появляется стульчик,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зеркало, столик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прихорашивания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736" y="2204863"/>
            <a:ext cx="6096528" cy="41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6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	Зона движения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 0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12 месяцев)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485740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Специальный мат или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обычный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коврик, одеяло.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Рядом у стены располагается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зеркало ближе к году появляется поручень у зеркала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9803" t="-4000" r="-2371" b="4000"/>
          <a:stretch/>
        </p:blipFill>
        <p:spPr>
          <a:xfrm>
            <a:off x="611560" y="2708324"/>
            <a:ext cx="3816424" cy="3312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21" y="2852937"/>
            <a:ext cx="3810000" cy="3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43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Полка с игрушками с закруглёнными краями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5"/>
          <a:stretch/>
        </p:blipFill>
        <p:spPr>
          <a:xfrm>
            <a:off x="457200" y="4066697"/>
            <a:ext cx="4680520" cy="2530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595" y="1417638"/>
            <a:ext cx="6434205" cy="26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49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игрушки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мобили.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 - м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обиль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Мунари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2 - 3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недель)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концентрировать внимание и следить за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объектами, стимулирует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визуальное восприятие ребенка.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3068960"/>
            <a:ext cx="4032448" cy="32806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68960"/>
            <a:ext cx="4248472" cy="328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95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«Октаэдры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(с 2 – х месяцев)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Состоит он из трёх восьмигранников, красного, синего и жёлтого цветов.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концентрировать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и следить за объектами, знакомство с цветом и формой.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0971" y="2852936"/>
            <a:ext cx="3825829" cy="3417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6" t="2057" r="12714" b="-2057"/>
          <a:stretch/>
        </p:blipFill>
        <p:spPr>
          <a:xfrm>
            <a:off x="683568" y="2852936"/>
            <a:ext cx="3672408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12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Гобби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3 месяцев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Цель: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ребёнка сосредотачиваться и следить за движениями объектов, знакомство с цветом 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формой.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75" y="3174539"/>
            <a:ext cx="4123209" cy="33408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174539"/>
            <a:ext cx="3888432" cy="33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04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«Танцующие человечки»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3-4 месяцам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сосредотачиваться и следить за движениями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фигурок, знакомство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цветом и формой, научиться контролировать движения рук.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56" y="2420888"/>
            <a:ext cx="6658888" cy="4032448"/>
          </a:xfrm>
        </p:spPr>
      </p:pic>
    </p:spTree>
    <p:extLst>
      <p:ext uri="{BB962C8B-B14F-4D97-AF65-F5344CB8AC3E}">
        <p14:creationId xmlns:p14="http://schemas.microsoft.com/office/powerpoint/2010/main" val="3523372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5 месяцев над ребёнком подвешивается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кольцо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хватать подвешенное кольцо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руками, развитие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концентрации внимания, координации движения рук.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2636912"/>
            <a:ext cx="6120679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63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55000" lnSpcReduction="20000"/>
          </a:bodyPr>
          <a:lstStyle/>
          <a:p>
            <a:pPr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51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51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при создании среды </a:t>
            </a:r>
          </a:p>
          <a:p>
            <a:pPr marL="800100" indent="-457200" algn="just"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Безопасность.</a:t>
            </a:r>
          </a:p>
          <a:p>
            <a:pPr marL="800100" indent="-457200" algn="just"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жизни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семьи.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Минимум вещей.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Простота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естественность.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Качество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красота.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свободы передвижения (для ребёнка раннего возраста движение -  это развитие).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Исследования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возможность делать выбор.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Поддержание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 и границ, возможность самостоятельной уборки.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Поддержка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самостоятельности.</a:t>
            </a:r>
          </a:p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717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 можно предлагать ребёнку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мяч Такане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следить за мячом, хватать, пинать, стимулирует к ползанию, ходьбе, бегу, развивает координацию глаз-рука.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3212976"/>
            <a:ext cx="4005419" cy="3300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615" y="3212976"/>
            <a:ext cx="3826768" cy="330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08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63408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погремушки           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«Лялька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Гремелка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284984"/>
            <a:ext cx="3554276" cy="28897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2204864"/>
            <a:ext cx="352839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37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Соединённые круги (с 3 месяцев)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ощупывании и перекладывании из руки в руку диски активизируют взаимодействие полушарий мозга, стимулируют развитие движений запястья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1760" y="2492896"/>
            <a:ext cx="475252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53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Сквиш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 5 месяцев)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научиться сжимать и растягивать рукой шары на стержнях, соединённых резинками, развитие моторных навыков ребенка, визуального восприятия предметов и их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28" y="2564904"/>
            <a:ext cx="5256584" cy="37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87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усы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шнуре (с 5 месяцев)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захват рукой, перекладывание и перехват, стимулирует самостоятельное движение, обогащает сенсорный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2276872"/>
            <a:ext cx="626469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83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месяцам ребенок активно начинает ползать,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ходить.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ележка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каталка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катить тележку стоя, стимулирует к ходьбе, развивает чувство равновесия, координацию движений, способствует развитию самостоятельности у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284984"/>
            <a:ext cx="8229600" cy="2841179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564904"/>
            <a:ext cx="3240360" cy="3744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64904"/>
            <a:ext cx="331236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79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Скат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мяча (с 10 – 11 месяцев)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научиться носить мяч обеими руками, опускать в отверстие, развитие зрительно – моторной координации, чувства равновесия и навыков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локомоции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3111300"/>
            <a:ext cx="4896544" cy="31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86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58" y="260648"/>
            <a:ext cx="7773042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Лестница «Три ступеньки» (с 9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месяцев)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научиться ходьбе вверх и вниз по ступенькам, развитие мускулатуры, чувства равновесия, координации движений, навыков локомоции, чувства самостоятельности и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успешности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29" y="2564904"/>
            <a:ext cx="5256584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79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Ребёнку исполняется 1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кардинальные изменения происходят в этом возрасте?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Ребёнок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начинает уверенно ходить.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Освобождаются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руки.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Стремится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подражать взрослым.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Расширяются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исследования.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649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критерии при создании среды: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ли ребёнок сделать это сам?»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ли у него (ограниченный) выбор?»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ли порядок: в вещах, времени,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отношениях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критерии исходят из самого главного посыла, что у ребёнка после года появляется стремление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самостоятельности,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независимости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6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Общие принципы среды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Зонирование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среды -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4 основные зоны. 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1. Зона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сна.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2. Зона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еды (принятия пищи).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3. Зона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ухода за собой.</a:t>
            </a: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4. Зона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движения (творчества), отдыха.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294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80720"/>
          </a:xfrm>
        </p:spPr>
      </p:pic>
    </p:spTree>
    <p:extLst>
      <p:ext uri="{BB962C8B-B14F-4D97-AF65-F5344CB8AC3E}">
        <p14:creationId xmlns:p14="http://schemas.microsoft.com/office/powerpoint/2010/main" val="40089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	Зона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 (от 12 до 36 месяцев)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кровать или матрасик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85"/>
          <a:stretch/>
        </p:blipFill>
        <p:spPr>
          <a:xfrm>
            <a:off x="179512" y="3645024"/>
            <a:ext cx="4240943" cy="30529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441" y="2132856"/>
            <a:ext cx="4200508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098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Зона кормления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 12 до 36 месяцев)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19" y="1600200"/>
            <a:ext cx="8716949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Столик, стульчик и салфетка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маркировкой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2553146"/>
            <a:ext cx="4554107" cy="39721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1"/>
          <a:stretch/>
        </p:blipFill>
        <p:spPr>
          <a:xfrm>
            <a:off x="433684" y="2813796"/>
            <a:ext cx="3635896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54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Стульчик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трип-трап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12" y="1600200"/>
            <a:ext cx="6010575" cy="4525963"/>
          </a:xfrm>
        </p:spPr>
      </p:pic>
    </p:spTree>
    <p:extLst>
      <p:ext uri="{BB962C8B-B14F-4D97-AF65-F5344CB8AC3E}">
        <p14:creationId xmlns:p14="http://schemas.microsoft.com/office/powerpoint/2010/main" val="23976187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кухне (нижний ящик стола или отдельный шкаф), где хранится посуда ребенка и приборы для кулинарии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3"/>
            <a:ext cx="4392488" cy="43004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204864"/>
            <a:ext cx="3754760" cy="430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27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щёточки, веника, совка, фартука для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ребенка. Свободный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к питьевой воде.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2996952"/>
            <a:ext cx="2560542" cy="3427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874449"/>
            <a:ext cx="499909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686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Зона ухода за собой (от 12 до 36 месяцев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одежды ребёнка и доступ 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2204864"/>
            <a:ext cx="3888432" cy="3960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73"/>
          <a:stretch/>
        </p:blipFill>
        <p:spPr>
          <a:xfrm>
            <a:off x="4932040" y="2204864"/>
            <a:ext cx="3528392" cy="401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65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Прихожая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етский стульчик, крючок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удобной высоте для вещей ребенка или детская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вешалка, коврик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обувь или обувная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полка, зеркало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чтобы ребёнок видел себя, мог самостоятельно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расчёсываться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2780928"/>
            <a:ext cx="6048672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7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Туалет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Горшок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накладка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унитаз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966" y="3429000"/>
            <a:ext cx="3908137" cy="2875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28800"/>
            <a:ext cx="3672408" cy="294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73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Ванна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ванной появляется крючок для полотенца на удобной для малыша высоте, подставка для раковины, своя зубная щетка, свой стаканчик для ополаскивания рта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2564904"/>
            <a:ext cx="4032448" cy="3816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9" r="19514"/>
          <a:stretch/>
        </p:blipFill>
        <p:spPr>
          <a:xfrm>
            <a:off x="4932040" y="2564904"/>
            <a:ext cx="375476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41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1.	Зона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сна (от 0 до 12 месяцев)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 1,5 - 2-х месяцев малыш спит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специальной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корзинке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			матрасик -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топоннчино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3168352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57534"/>
            <a:ext cx="352839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2267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Зона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(от 12 до 36 месяцев)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комплекс                                   батут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4464496" cy="4365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40868"/>
            <a:ext cx="3579045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38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Тяжёлые предметы: пуф, тумба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56" y="1600200"/>
            <a:ext cx="8154888" cy="4525963"/>
          </a:xfrm>
        </p:spPr>
      </p:pic>
    </p:spTree>
    <p:extLst>
      <p:ext uri="{BB962C8B-B14F-4D97-AF65-F5344CB8AC3E}">
        <p14:creationId xmlns:p14="http://schemas.microsoft.com/office/powerpoint/2010/main" val="39402168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игрушками по возрасту.  Игрушки должны соответствовать реальностям жизни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2728" y="1958016"/>
            <a:ext cx="5718544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89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книг. На ней не более 3 – 4 книг. Книги стоят лицевой стороной - обложкой к ребёнку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6781" y="1916113"/>
            <a:ext cx="5370438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46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творчества (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12 до 36 месяцев)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Мольберт              		 Стол и стул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76872"/>
            <a:ext cx="3682752" cy="42906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492895"/>
            <a:ext cx="3816424" cy="363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34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тревожит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при создании среды?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интересно заниматься ребёнку в домашних условиях?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самым, чем занимаемся и мы, взрослые люди. Детство во многом нужно именно для того, чтобы перенять эффективный опыт и взрослые модели поведения. Именно поэтому все активности, которые ребёнок использует в повседневности, должны иметь выход в жизнь. Давать для использования ребёнком по возможности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НАСТОЯЩИЕ предметы,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не их поддельно-игровые имитации, и пользоваться ими по прямому назначению.</a:t>
            </a:r>
          </a:p>
        </p:txBody>
      </p:sp>
    </p:spTree>
    <p:extLst>
      <p:ext uri="{BB962C8B-B14F-4D97-AF65-F5344CB8AC3E}">
        <p14:creationId xmlns:p14="http://schemas.microsoft.com/office/powerpoint/2010/main" val="370892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«Дайте мне правильный дом, где я смогу развиваться!»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взывает к нам ребёнок.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Интуитивно чувствуя этот призыв, каждый любящий родитель с воодушевлением бросается в это удивительное дело – готовить свой дом к появлению младенца или перестраивать что-то для уже подросшего малыша. </a:t>
            </a:r>
          </a:p>
          <a:p>
            <a:pPr marL="0" indent="0" algn="ctr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вам в этом успехов!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8725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счастливы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малейшей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возможности!!!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643" y="1667481"/>
            <a:ext cx="4718713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4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После 2-х месяцев корзинка меняется на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кровать в виде низкого матраса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Pictures\кровать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13"/>
          <a:stretch/>
        </p:blipFill>
        <p:spPr bwMode="auto">
          <a:xfrm>
            <a:off x="457200" y="1378424"/>
            <a:ext cx="3898776" cy="277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4149080"/>
            <a:ext cx="4536504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386216"/>
            <a:ext cx="4186808" cy="276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2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264696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2 - 3 месяца использовать картинки с геометрическими фигурами: кругами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кривыми линиями и более сложными формами, зверюшками (в простом изображении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	</a:t>
            </a:r>
          </a:p>
        </p:txBody>
      </p:sp>
      <p:pic>
        <p:nvPicPr>
          <p:cNvPr id="6" name="Рисунок 5" descr="Черно-белые картинки для новорожденных">
            <a:hlinkClick r:id="rId2" tgtFrame="&quot;_blank&quot;" tooltip="&quot;Черно-белые картинки для новорожденных – первые развивающие игрушки Вашего малыша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968" y="3284984"/>
            <a:ext cx="440283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43" y="3284984"/>
            <a:ext cx="382712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192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336704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4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месяца. С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пособен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сфокусировать взгляд на предмете любой дальности, различает цвета и наблюдает за окружающим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миром.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ожно использовать цветные картинки с изображением животных, насекомых, но на белом фоне.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780928"/>
            <a:ext cx="540060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07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Зона еды (от 0 до 12 месяцев)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для кормления — это удобное место для мамы - кресло, стул, пуфик.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Кормление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время установления отношений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время для двоих.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56992"/>
            <a:ext cx="3754760" cy="331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24944"/>
            <a:ext cx="3744416" cy="338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06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Ближе к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году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появляется столик и стульчик для введения прикорма.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88840"/>
            <a:ext cx="4258816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573016"/>
            <a:ext cx="370396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242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1249</TotalTime>
  <Words>594</Words>
  <Application>Microsoft Office PowerPoint</Application>
  <PresentationFormat>Экран (4:3)</PresentationFormat>
  <Paragraphs>96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    Департамент образования и науки Курганской области ГБУ «Центр помощи детям»</vt:lpstr>
      <vt:lpstr>Презентация PowerPoint</vt:lpstr>
      <vt:lpstr>Презентация PowerPoint</vt:lpstr>
      <vt:lpstr>1. Зона сна (от 0 до 12 месяцев)</vt:lpstr>
      <vt:lpstr>После 2-х месяцев корзинка меняется на кровать в виде низкого матраса</vt:lpstr>
      <vt:lpstr>Презентация PowerPoint</vt:lpstr>
      <vt:lpstr>Презентация PowerPoint</vt:lpstr>
      <vt:lpstr>2. Зона еды (от 0 до 12 месяцев)</vt:lpstr>
      <vt:lpstr>Ближе к году появляется столик и стульчик для введения прикорма. </vt:lpstr>
      <vt:lpstr>3. Зона ухода (от 0 до 12 месяцев) Зона ухода совмещает в себе три зоны: переодевания, мытья и туалет. Зона переодевания </vt:lpstr>
      <vt:lpstr>Место для купания  </vt:lpstr>
      <vt:lpstr> С 8 - 9 месяцев появляется стульчик, зеркало, столик для прихорашивания</vt:lpstr>
      <vt:lpstr>4. Зона движения (от 0 до 12 месяцев)</vt:lpstr>
      <vt:lpstr>Полка с игрушками с закруглёнными краями </vt:lpstr>
      <vt:lpstr>    Первые игрушки – это мобили.  Первый мобиль - мобиль Мунари  (с 2 - 3 недель)   Цель: учит концентрировать внимание и следить за объектами, стимулирует визуальное восприятие ребенка. </vt:lpstr>
      <vt:lpstr>   Мобиль «Октаэдры» (с 2 – х месяцев)  Состоит он из трёх восьмигранников, красного, синего и жёлтого цветов.  Цель: учить концентрировать внимание и следить за объектами, знакомство с цветом и формой. </vt:lpstr>
      <vt:lpstr>    Мобиль Гобби (с 2 – 3 месяцев)  Цель: научить ребёнка сосредотачиваться и следить за движениями объектов, знакомство с цветом и формой.</vt:lpstr>
      <vt:lpstr>  Мобиль «Танцующие человечки»  (к 3-4 месяцам)  Цель: научиться сосредотачиваться и следить за движениями фигурок, знакомство с цветом и формой, научиться контролировать движения рук. </vt:lpstr>
      <vt:lpstr>  С 4 – 5 месяцев над ребёнком подвешивается кольцо  Цель: научиться хватать подвешенное кольцо руками, развитие концентрации внимания, координации движения рук. </vt:lpstr>
      <vt:lpstr>     С рождения можно предлагать ребёнку мяч Такане  Цель: научиться следить за мячом, хватать, пинать, стимулирует к ползанию, ходьбе, бегу, развивает координацию глаз-рука.  </vt:lpstr>
      <vt:lpstr>   С 3 месяцев Деревянные погремушки                   «Лялька»    «Гремелка» </vt:lpstr>
      <vt:lpstr>    Соединённые круги (с 3 месяцев) Цель: при ощупывании и перекладывании из руки в руку диски активизируют взаимодействие полушарий мозга, стимулируют развитие движений запястья и кисти</vt:lpstr>
      <vt:lpstr>   Сквиш (с 5 месяцев)  Цель: научиться сжимать и растягивать рукой шары на стержнях, соединённых резинками, развитие моторных навыков ребенка, визуального восприятия предметов и их изменение  </vt:lpstr>
      <vt:lpstr>  Бусы на шнуре (с 5 месяцев)  Цель: захват рукой, перекладывание и перехват, стимулирует самостоятельное движение, обогащает сенсорный опыт</vt:lpstr>
      <vt:lpstr>  К 9 месяцам ребенок активно начинает ползать, ходить. Тележка – каталка Цель: научиться катить тележку стоя, стимулирует к ходьбе, развивает чувство равновесия, координацию движений, способствует развитию самостоятельности у ребёнка</vt:lpstr>
      <vt:lpstr>  Скат для мяча (с 10 – 11 месяцев) Цель: научиться носить мяч обеими руками, опускать в отверстие, развитие зрительно – моторной координации, чувства равновесия и навыков локомоции</vt:lpstr>
      <vt:lpstr>     Лестница «Три ступеньки» (с 9 месяцев) Цель: научиться ходьбе вверх и вниз по ступенькам, развитие мускулатуры, чувства равновесия, координации движений, навыков локомоции, чувства самостоятельности и успешности  </vt:lpstr>
      <vt:lpstr>Презентация PowerPoint</vt:lpstr>
      <vt:lpstr>Презентация PowerPoint</vt:lpstr>
      <vt:lpstr>Презентация PowerPoint</vt:lpstr>
      <vt:lpstr>1. Зона сна (от 12 до 36 месяцев) Низкая кровать или матрасик</vt:lpstr>
      <vt:lpstr>2. Зона кормления (от 12 до 36 месяцев)</vt:lpstr>
      <vt:lpstr>Стульчик трип-трап </vt:lpstr>
      <vt:lpstr>Полка на кухне (нижний ящик стола или отдельный шкаф), где хранится посуда ребенка и приборы для кулинарии</vt:lpstr>
      <vt:lpstr> Место для щёточки, веника, совка, фартука для ребенка. Свободный доступ к питьевой воде. </vt:lpstr>
      <vt:lpstr> 3. Зона ухода за собой (от 12 до 36 месяцев) Организация одежды ребёнка и доступ к ней</vt:lpstr>
      <vt:lpstr>   Прихожая. Детский стульчик, крючок на удобной высоте для вещей ребенка или детская вешалка, коврик под обувь или обувная полка, зеркало, чтобы ребёнок видел себя, мог самостоятельно расчёсываться</vt:lpstr>
      <vt:lpstr>Туалет Горшок или накладка на унитаз</vt:lpstr>
      <vt:lpstr>  Ванна  В ванной появляется крючок для полотенца на удобной для малыша высоте, подставка для раковины, своя зубная щетка, свой стаканчик для ополаскивания рта </vt:lpstr>
      <vt:lpstr> 4. Зона движения (от 12 до 36 месяцев) </vt:lpstr>
      <vt:lpstr>Тяжёлые предметы: пуф, тумба </vt:lpstr>
      <vt:lpstr> Полка с игрушками по возрасту.  Игрушки должны соответствовать реальностям жизни  </vt:lpstr>
      <vt:lpstr> Полка для книг. На ней не более 3 – 4 книг. Книги стоят лицевой стороной - обложкой к ребёнку</vt:lpstr>
      <vt:lpstr> Зона творчества (от 12 до 36 месяцев) </vt:lpstr>
      <vt:lpstr>Презентация PowerPoint</vt:lpstr>
      <vt:lpstr>Презентация PowerPoint</vt:lpstr>
      <vt:lpstr> Будьте счастливы при малейшей возможности!!!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ГБУ «Центр помощи детям»   </dc:title>
  <dc:creator>Наталья Павловна</dc:creator>
  <cp:lastModifiedBy>user</cp:lastModifiedBy>
  <cp:revision>118</cp:revision>
  <cp:lastPrinted>2018-03-10T06:46:36Z</cp:lastPrinted>
  <dcterms:created xsi:type="dcterms:W3CDTF">2018-02-28T06:29:17Z</dcterms:created>
  <dcterms:modified xsi:type="dcterms:W3CDTF">2018-05-08T02:52:08Z</dcterms:modified>
</cp:coreProperties>
</file>